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69" r:id="rId6"/>
    <p:sldId id="260" r:id="rId7"/>
    <p:sldId id="259" r:id="rId8"/>
    <p:sldId id="272" r:id="rId9"/>
    <p:sldId id="274" r:id="rId10"/>
    <p:sldId id="264" r:id="rId11"/>
    <p:sldId id="262" r:id="rId12"/>
    <p:sldId id="282" r:id="rId13"/>
    <p:sldId id="263" r:id="rId14"/>
    <p:sldId id="275" r:id="rId15"/>
    <p:sldId id="276" r:id="rId16"/>
    <p:sldId id="279" r:id="rId17"/>
    <p:sldId id="277" r:id="rId18"/>
    <p:sldId id="278" r:id="rId19"/>
    <p:sldId id="280" r:id="rId20"/>
    <p:sldId id="268" r:id="rId21"/>
    <p:sldId id="283" r:id="rId22"/>
    <p:sldId id="281" r:id="rId2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A7429-ED07-4E95-AF3C-01993DA44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8977A-0463-48A8-BD4C-FAAEE5192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17364-F5B1-47CF-BCD8-242111455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1CB6-9460-4978-9F3C-FE59461361E6}" type="datetimeFigureOut">
              <a:rPr lang="et-EE" smtClean="0"/>
              <a:t>16.11.2019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9F90D-881D-4040-9D0D-1CC3699A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22CAC-2A55-4EAD-91E1-C10F372C5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EDD2-8521-4F91-BF10-665618FD475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0276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75BD0-B89F-4C4D-82D5-DC109E45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93490-C564-4800-9C34-E9633575B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0A527-648A-4126-AF11-348F18683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1CB6-9460-4978-9F3C-FE59461361E6}" type="datetimeFigureOut">
              <a:rPr lang="et-EE" smtClean="0"/>
              <a:t>16.11.2019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CD5D1-6D8F-450E-84E2-07FEF4F8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BE0E3-EB7E-45AB-9397-CF23C9F7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EDD2-8521-4F91-BF10-665618FD475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0545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DEEA77-0E80-4154-B655-CC9A24674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2C5287-A8DA-4DA1-913B-DB733B977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38B78-3E7D-402B-8C47-F5A38256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1CB6-9460-4978-9F3C-FE59461361E6}" type="datetimeFigureOut">
              <a:rPr lang="et-EE" smtClean="0"/>
              <a:t>16.11.2019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10483-5C89-448F-9D42-3A57430D2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8B017-A1D1-4D43-8936-E936F1CE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EDD2-8521-4F91-BF10-665618FD475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693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1B82-64BC-4672-B8EF-585EC06D2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B595B-8830-428B-A0F7-9ED4709D2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6FF5D-F3F0-4FD7-887D-B0A8D5F93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1CB6-9460-4978-9F3C-FE59461361E6}" type="datetimeFigureOut">
              <a:rPr lang="et-EE" smtClean="0"/>
              <a:t>16.11.2019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4F694-F358-46FB-B88E-FD7CA8B0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A5833-8BC5-4C7C-9988-205B5CFF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EDD2-8521-4F91-BF10-665618FD475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2752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48FC2-A87A-4F6B-B502-E4D4BE45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2F06F-569B-4119-88B4-90F74A611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E66D5-8439-49E9-B655-E9EDDA35D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1CB6-9460-4978-9F3C-FE59461361E6}" type="datetimeFigureOut">
              <a:rPr lang="et-EE" smtClean="0"/>
              <a:t>16.11.2019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FD4A9-702B-45C0-AC7E-0DB3E929F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BB7F7-EED1-4308-ACD0-43C5144C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EDD2-8521-4F91-BF10-665618FD475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5941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A8128-44F0-4A49-A2E5-D7FC454EB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E81C4-D3EF-403D-9959-EC7622D82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01FC4-CAF6-41AE-9584-19D5829C4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9BE87-75B2-4DCB-9B09-9FE36DCE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1CB6-9460-4978-9F3C-FE59461361E6}" type="datetimeFigureOut">
              <a:rPr lang="et-EE" smtClean="0"/>
              <a:t>16.11.2019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7E791-C5E8-4DF7-863B-AD74DACA3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7494D-162F-466B-9964-8CDD43DC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EDD2-8521-4F91-BF10-665618FD475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4635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86565-4096-4028-9152-5EA0F9AB0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6DD42-C443-4657-8FBB-DEC7EE916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68F34-9585-4D76-A2FD-37318171C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2A6FA0-31B8-4573-B691-7D79CAF54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6CD0ED-7B3D-40D1-B6BC-ED8B094EB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4963B2-DEFC-4095-A01D-3F873F4C8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1CB6-9460-4978-9F3C-FE59461361E6}" type="datetimeFigureOut">
              <a:rPr lang="et-EE" smtClean="0"/>
              <a:t>16.11.2019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7EFD03-1545-44E8-9F58-60C283EF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92718-96E3-4600-B6CC-38A015B1F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EDD2-8521-4F91-BF10-665618FD475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468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6499-6EA4-41DD-B4D7-1BAC986A5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9AEFB6-9DD7-49DE-AA82-E4EC6671D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1CB6-9460-4978-9F3C-FE59461361E6}" type="datetimeFigureOut">
              <a:rPr lang="et-EE" smtClean="0"/>
              <a:t>16.11.2019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5A1D4A-BF88-43B1-A5C5-DFD5FAE0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CE0CB8-EC80-40EC-BEBC-1B3622F3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EDD2-8521-4F91-BF10-665618FD475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735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6130A9-304D-4753-AFEC-C5152D7E6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1CB6-9460-4978-9F3C-FE59461361E6}" type="datetimeFigureOut">
              <a:rPr lang="et-EE" smtClean="0"/>
              <a:t>16.11.2019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B1E138-6064-4273-BB05-A35E55C31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712AF-1837-4886-8D14-E9B2CC58B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EDD2-8521-4F91-BF10-665618FD475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865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F104-0D12-4FC2-BBAF-083CB7BEC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ABC70-311A-4F2E-8EB2-742AB0A9C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45CA4-8E9D-4658-B348-B703CC394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46270-46C4-46C6-854C-4D4FEAFC9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1CB6-9460-4978-9F3C-FE59461361E6}" type="datetimeFigureOut">
              <a:rPr lang="et-EE" smtClean="0"/>
              <a:t>16.11.2019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A87F0-4DFD-4013-A0DC-DBD49BA9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16AA5-72D9-4123-B090-4A7EAAB11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EDD2-8521-4F91-BF10-665618FD475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7770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45833-3AF8-4861-A457-2999A302F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0E4CB7-F8BA-48D1-AA0F-6C40995E5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50CE7-D0A5-4920-A272-4E8F149B6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BD2FF-7CE0-4C8C-8F3B-7CD481E58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1CB6-9460-4978-9F3C-FE59461361E6}" type="datetimeFigureOut">
              <a:rPr lang="et-EE" smtClean="0"/>
              <a:t>16.11.2019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550DD-3004-4047-AFD9-2A3C48D6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AAEE2-6F2D-46EB-B527-B37245718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EDD2-8521-4F91-BF10-665618FD475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4056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1CA965-742C-4B40-8475-FFD2583EC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024BF-C4E9-4A97-871B-2F401A21E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843A0-D10C-484F-99AB-7F434B725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31CB6-9460-4978-9F3C-FE59461361E6}" type="datetimeFigureOut">
              <a:rPr lang="et-EE" smtClean="0"/>
              <a:t>16.11.2019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84E63-2B7B-4A72-B98F-0746F93B4B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F7DA7-F135-464B-A102-3D6C0BA97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2EDD2-8521-4F91-BF10-665618FD475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827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ienteerumine.ee/eol/failid/2019/EOLvoistlusreeglid_2019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28045-F2C2-48BF-AF1B-8090EA58E9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Peakorraldaja orienteerumisvõistlusel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D0B701-8AC1-4CB6-928A-064298C02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Sven Oras</a:t>
            </a:r>
          </a:p>
          <a:p>
            <a:endParaRPr lang="et-EE" dirty="0"/>
          </a:p>
          <a:p>
            <a:endParaRPr lang="et-EE" dirty="0"/>
          </a:p>
          <a:p>
            <a:pPr algn="r"/>
            <a:r>
              <a:rPr lang="et-EE" dirty="0"/>
              <a:t>16.11.2019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9A2723B-9F22-45D0-B039-164A1597D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56" y="99004"/>
            <a:ext cx="1547662" cy="1588619"/>
          </a:xfrm>
          <a:prstGeom prst="rect">
            <a:avLst/>
          </a:prstGeom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33629CE-D4AA-4502-A299-68ED426BE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592" y="36587"/>
            <a:ext cx="1433068" cy="171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915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58E33-5E6A-4D23-ACFB-968B642D8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Teave võistluse kohta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C5CC1-A9DA-4B90-AA3D-40E94E4B8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t-EE" dirty="0"/>
              <a:t>ÜLDJUHEND - </a:t>
            </a:r>
            <a:r>
              <a:rPr lang="et-EE" dirty="0" err="1"/>
              <a:t>EMVdel</a:t>
            </a:r>
            <a:endParaRPr lang="et-EE" dirty="0"/>
          </a:p>
          <a:p>
            <a:pPr marL="914400" lvl="1" indent="-457200">
              <a:buFont typeface="+mj-lt"/>
              <a:buAutoNum type="arabicPeriod"/>
            </a:pPr>
            <a:r>
              <a:rPr lang="et-EE" dirty="0"/>
              <a:t>Võistlusjuhend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t-EE" dirty="0"/>
              <a:t>Võistluskutse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t-EE" dirty="0"/>
              <a:t>Võistlusinfo</a:t>
            </a:r>
          </a:p>
          <a:p>
            <a:pPr marL="0" indent="0">
              <a:buNone/>
            </a:pPr>
            <a:r>
              <a:rPr lang="et-EE" dirty="0"/>
              <a:t>Kus infot jagada?</a:t>
            </a:r>
          </a:p>
          <a:p>
            <a:pPr marL="0" indent="0">
              <a:buNone/>
            </a:pPr>
            <a:r>
              <a:rPr lang="et-EE" dirty="0"/>
              <a:t>Koduleht, maililist, foorum, sotsiaalmeedia. </a:t>
            </a:r>
          </a:p>
          <a:p>
            <a:pPr marL="0" indent="0">
              <a:buNone/>
            </a:pPr>
            <a:r>
              <a:rPr lang="et-EE" dirty="0"/>
              <a:t>Aga kuidas leiame uusi inimesi?</a:t>
            </a:r>
          </a:p>
          <a:p>
            <a:pPr marL="0" indent="0">
              <a:buNone/>
            </a:pPr>
            <a:r>
              <a:rPr lang="et-EE" dirty="0" err="1"/>
              <a:t>WorldofO</a:t>
            </a:r>
            <a:r>
              <a:rPr lang="et-EE" dirty="0"/>
              <a:t>, koolid, kohalikud infokanalid (mitteorienteerujatele)…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Enne avaldamist andke korraldustuumikule lugeda.</a:t>
            </a:r>
          </a:p>
        </p:txBody>
      </p:sp>
    </p:spTree>
    <p:extLst>
      <p:ext uri="{BB962C8B-B14F-4D97-AF65-F5344CB8AC3E}">
        <p14:creationId xmlns:p14="http://schemas.microsoft.com/office/powerpoint/2010/main" val="3183587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2DF49-DDB2-48BA-82CA-26C751441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Keskus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4E69A-10C1-48F7-9507-63E69466A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4412226" cy="5167311"/>
          </a:xfrm>
        </p:spPr>
        <p:txBody>
          <a:bodyPr>
            <a:normAutofit fontScale="92500" lnSpcReduction="10000"/>
          </a:bodyPr>
          <a:lstStyle/>
          <a:p>
            <a:r>
              <a:rPr lang="et-EE" u="sng" dirty="0"/>
              <a:t>Kooskõlastus</a:t>
            </a:r>
          </a:p>
          <a:p>
            <a:r>
              <a:rPr lang="et-EE" dirty="0"/>
              <a:t>Maastik keskuse juures</a:t>
            </a:r>
          </a:p>
          <a:p>
            <a:r>
              <a:rPr lang="et-EE" dirty="0"/>
              <a:t>Parkimine</a:t>
            </a:r>
          </a:p>
          <a:p>
            <a:r>
              <a:rPr lang="et-EE" dirty="0"/>
              <a:t>Info (telk ja sein)</a:t>
            </a:r>
          </a:p>
          <a:p>
            <a:r>
              <a:rPr lang="et-EE" dirty="0"/>
              <a:t>Müümine (ka toitlustus)</a:t>
            </a:r>
          </a:p>
          <a:p>
            <a:r>
              <a:rPr lang="et-EE" dirty="0"/>
              <a:t>Finiš</a:t>
            </a:r>
          </a:p>
          <a:p>
            <a:r>
              <a:rPr lang="et-EE" dirty="0"/>
              <a:t>Vesi (pesemine)</a:t>
            </a:r>
          </a:p>
          <a:p>
            <a:r>
              <a:rPr lang="et-EE" dirty="0"/>
              <a:t>Elekter (generaator)</a:t>
            </a:r>
          </a:p>
          <a:p>
            <a:r>
              <a:rPr lang="et-EE" dirty="0"/>
              <a:t>Poodium</a:t>
            </a:r>
          </a:p>
          <a:p>
            <a:r>
              <a:rPr lang="et-EE" dirty="0"/>
              <a:t>Tualetid</a:t>
            </a:r>
          </a:p>
          <a:p>
            <a:r>
              <a:rPr lang="et-EE" dirty="0"/>
              <a:t>Klubide telgid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D881755-1F54-4885-9EE9-3FFAD4B39DB3}"/>
              </a:ext>
            </a:extLst>
          </p:cNvPr>
          <p:cNvSpPr txBox="1">
            <a:spLocks/>
          </p:cNvSpPr>
          <p:nvPr/>
        </p:nvSpPr>
        <p:spPr>
          <a:xfrm>
            <a:off x="5250426" y="1825625"/>
            <a:ext cx="6356554" cy="503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/>
              <a:t>Kolimine</a:t>
            </a:r>
          </a:p>
          <a:p>
            <a:r>
              <a:rPr lang="et-EE" dirty="0"/>
              <a:t>+ Vajalik, et pääseda ligi maastiku kasutamata osadele.</a:t>
            </a:r>
          </a:p>
          <a:p>
            <a:r>
              <a:rPr lang="et-EE" dirty="0"/>
              <a:t>- Väga ebameeldiv osa korraldusest.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5668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822FC-87B3-4123-85D6-B8A39F16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57C3F-16FE-4EFE-B6AE-1AD29132E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t-EE" dirty="0"/>
          </a:p>
          <a:p>
            <a:pPr algn="ctr"/>
            <a:endParaRPr lang="et-EE" dirty="0"/>
          </a:p>
          <a:p>
            <a:pPr algn="ctr"/>
            <a:endParaRPr lang="et-EE" dirty="0"/>
          </a:p>
          <a:p>
            <a:pPr algn="ctr"/>
            <a:endParaRPr lang="et-EE" dirty="0"/>
          </a:p>
          <a:p>
            <a:pPr marL="0" indent="0" algn="ctr">
              <a:buNone/>
            </a:pPr>
            <a:r>
              <a:rPr lang="et-EE" sz="4800" dirty="0"/>
              <a:t>Meeskonnad</a:t>
            </a:r>
          </a:p>
        </p:txBody>
      </p:sp>
    </p:spTree>
    <p:extLst>
      <p:ext uri="{BB962C8B-B14F-4D97-AF65-F5344CB8AC3E}">
        <p14:creationId xmlns:p14="http://schemas.microsoft.com/office/powerpoint/2010/main" val="3344909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B913C-6091-4436-9C99-0A3A2A473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Meeskonna koostamine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DF4C9-872B-47D0-8736-D05A1462A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5370393"/>
          </a:xfrm>
        </p:spPr>
        <p:txBody>
          <a:bodyPr>
            <a:normAutofit/>
          </a:bodyPr>
          <a:lstStyle/>
          <a:p>
            <a:r>
              <a:rPr lang="et-EE" dirty="0"/>
              <a:t>Esmalt leidke valdkondadele juhid – kui hästi läheb, siis nad panevad endale ise meeskonna kokku (leppige kokku).</a:t>
            </a:r>
          </a:p>
          <a:p>
            <a:r>
              <a:rPr lang="et-EE" dirty="0"/>
              <a:t>Aidake neid valdkondi, kus nimesid ei lisandu.</a:t>
            </a:r>
          </a:p>
          <a:p>
            <a:r>
              <a:rPr lang="et-EE" dirty="0"/>
              <a:t>Tasustamine?</a:t>
            </a:r>
          </a:p>
          <a:p>
            <a:endParaRPr lang="et-EE" dirty="0"/>
          </a:p>
          <a:p>
            <a:r>
              <a:rPr lang="et-EE" dirty="0"/>
              <a:t>Enamik on vabatahtlikud abilised. Käituge nendega vastavalt. Inimene ei tule teist korda appi, kui tal jääb halb emotsioon võistlusest.</a:t>
            </a:r>
          </a:p>
          <a:p>
            <a:endParaRPr lang="et-EE" dirty="0"/>
          </a:p>
          <a:p>
            <a:r>
              <a:rPr lang="et-EE" dirty="0" err="1"/>
              <a:t>Järelvalve</a:t>
            </a:r>
            <a:r>
              <a:rPr lang="et-EE" dirty="0"/>
              <a:t>:</a:t>
            </a:r>
          </a:p>
          <a:p>
            <a:pPr lvl="1"/>
            <a:r>
              <a:rPr lang="et-EE" dirty="0"/>
              <a:t>Võistluse EOL volinik </a:t>
            </a:r>
          </a:p>
          <a:p>
            <a:pPr lvl="1"/>
            <a:r>
              <a:rPr lang="et-EE" dirty="0"/>
              <a:t>Võistluse inspektor</a:t>
            </a:r>
          </a:p>
        </p:txBody>
      </p:sp>
    </p:spTree>
    <p:extLst>
      <p:ext uri="{BB962C8B-B14F-4D97-AF65-F5344CB8AC3E}">
        <p14:creationId xmlns:p14="http://schemas.microsoft.com/office/powerpoint/2010/main" val="161108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0F39-22CF-4A63-B9F4-3197BE11A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Meeskondade töö enne võistlust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FFF49-617B-4645-B8BD-24F8251CC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Pange paika ülesanded – on palju asju, mis võivad olla mitme meeskonna töö.</a:t>
            </a:r>
          </a:p>
          <a:p>
            <a:r>
              <a:rPr lang="et-EE" dirty="0"/>
              <a:t>Juhendamine – reeglid ja eelnev kogemus</a:t>
            </a:r>
          </a:p>
          <a:p>
            <a:r>
              <a:rPr lang="et-EE" dirty="0"/>
              <a:t>Kontrollimine – leppige kokku tähtajad, suhelge. Võib teha ka tööplaani.</a:t>
            </a:r>
          </a:p>
          <a:p>
            <a:r>
              <a:rPr lang="et-EE" dirty="0"/>
              <a:t>Pange paika mis varustust vaja on, kuna vaja on ja kelle käest saab.</a:t>
            </a:r>
          </a:p>
          <a:p>
            <a:r>
              <a:rPr lang="et-EE" dirty="0"/>
              <a:t>Eelnevalt töö läbi mängida kaasaarvatud võimalikud probleemid.</a:t>
            </a:r>
          </a:p>
          <a:p>
            <a:r>
              <a:rPr lang="et-EE" dirty="0"/>
              <a:t>Koostada nimekiri kõikide korraldajate kontaktandmetest.</a:t>
            </a:r>
          </a:p>
        </p:txBody>
      </p:sp>
    </p:spTree>
    <p:extLst>
      <p:ext uri="{BB962C8B-B14F-4D97-AF65-F5344CB8AC3E}">
        <p14:creationId xmlns:p14="http://schemas.microsoft.com/office/powerpoint/2010/main" val="4145404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CF794-D0B8-41D8-BBD2-99877F63E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Meeskondade töö võistluse ajal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32247-A103-46D0-8CA0-6891BC012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503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/>
              <a:t>Korraldajad:</a:t>
            </a:r>
          </a:p>
          <a:p>
            <a:r>
              <a:rPr lang="et-EE" dirty="0"/>
              <a:t>Leppida kokku, mis kell tullakse, kes mida teeb.</a:t>
            </a:r>
          </a:p>
          <a:p>
            <a:r>
              <a:rPr lang="et-EE" dirty="0"/>
              <a:t>Hoida telefon (raadiosaatja) ALATI käepärast.</a:t>
            </a:r>
          </a:p>
          <a:p>
            <a:r>
              <a:rPr lang="et-EE" dirty="0"/>
              <a:t>Pange paika nn käsuliin.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/>
              <a:t>Peakorraldaja:</a:t>
            </a:r>
          </a:p>
          <a:p>
            <a:r>
              <a:rPr lang="et-EE" dirty="0"/>
              <a:t>Ei tohiks keskusest lahkuda. Kui muud moodi ei saa, määrata asendaja.</a:t>
            </a:r>
          </a:p>
          <a:p>
            <a:r>
              <a:rPr lang="et-EE" dirty="0"/>
              <a:t>Tegeleb jooksvalt probleemide lahendamisega – kõik on hästi, kui peakorraldajal on igav.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248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57A32-2307-4378-AEC8-F9893DF9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Ehitus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999F1-B10F-4EB7-AE0D-FF3BF19F4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t-EE" dirty="0"/>
              <a:t>Kohalesõiduviidad</a:t>
            </a:r>
          </a:p>
          <a:p>
            <a:r>
              <a:rPr lang="et-EE" dirty="0"/>
              <a:t>Telgid</a:t>
            </a:r>
          </a:p>
          <a:p>
            <a:r>
              <a:rPr lang="et-EE" dirty="0"/>
              <a:t>Infotabloo</a:t>
            </a:r>
          </a:p>
          <a:p>
            <a:r>
              <a:rPr lang="et-EE" dirty="0"/>
              <a:t>Finišisirge</a:t>
            </a:r>
          </a:p>
          <a:p>
            <a:r>
              <a:rPr lang="et-EE" dirty="0"/>
              <a:t>Pesemine</a:t>
            </a:r>
          </a:p>
          <a:p>
            <a:r>
              <a:rPr lang="et-EE" dirty="0"/>
              <a:t>Stardiviidad + tähistus (lindid)</a:t>
            </a:r>
          </a:p>
          <a:p>
            <a:r>
              <a:rPr lang="et-EE" dirty="0"/>
              <a:t>Poodium</a:t>
            </a:r>
          </a:p>
          <a:p>
            <a:r>
              <a:rPr lang="et-EE" dirty="0"/>
              <a:t>Generaator(id)</a:t>
            </a:r>
          </a:p>
          <a:p>
            <a:endParaRPr lang="et-EE" dirty="0"/>
          </a:p>
          <a:p>
            <a:r>
              <a:rPr lang="et-EE" dirty="0"/>
              <a:t>Varuda kilelinti, vaiu ja töövahendeid. (töökindad ka)</a:t>
            </a:r>
          </a:p>
        </p:txBody>
      </p:sp>
    </p:spTree>
    <p:extLst>
      <p:ext uri="{BB962C8B-B14F-4D97-AF65-F5344CB8AC3E}">
        <p14:creationId xmlns:p14="http://schemas.microsoft.com/office/powerpoint/2010/main" val="2818527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3864-0F73-48FE-8BD9-137678CD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Sekretariaat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B29AE-7CDC-421A-A3B9-A3D43B2A4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Info avaldamine</a:t>
            </a:r>
          </a:p>
          <a:p>
            <a:r>
              <a:rPr lang="et-EE" dirty="0"/>
              <a:t>Stardiprotokollide loosimine ja avaldamine</a:t>
            </a:r>
          </a:p>
          <a:p>
            <a:r>
              <a:rPr lang="et-EE" dirty="0"/>
              <a:t>Võistlejatega suhtlus</a:t>
            </a:r>
          </a:p>
          <a:p>
            <a:r>
              <a:rPr lang="et-EE" dirty="0"/>
              <a:t>SI pulkade laenutus</a:t>
            </a:r>
          </a:p>
          <a:p>
            <a:r>
              <a:rPr lang="et-EE" dirty="0"/>
              <a:t>Stardimaksude tasumise kontroll</a:t>
            </a:r>
          </a:p>
          <a:p>
            <a:r>
              <a:rPr lang="et-EE" dirty="0"/>
              <a:t>Avatud rada</a:t>
            </a:r>
          </a:p>
          <a:p>
            <a:r>
              <a:rPr lang="et-EE" dirty="0"/>
              <a:t>Muudatused stardiprotokollides (</a:t>
            </a:r>
            <a:r>
              <a:rPr lang="et-EE" dirty="0" err="1"/>
              <a:t>si-pulga</a:t>
            </a:r>
            <a:r>
              <a:rPr lang="et-EE" dirty="0"/>
              <a:t> numbrid, reservkohad)</a:t>
            </a:r>
          </a:p>
          <a:p>
            <a:r>
              <a:rPr lang="et-EE" dirty="0"/>
              <a:t>Kaebuste ja protestide (volinikule </a:t>
            </a:r>
            <a:r>
              <a:rPr lang="et-EE"/>
              <a:t>või žürii liikmele) vastuvõtmine.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80597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BE81D-CD89-4A9B-BB32-AB1C66768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141D0-9AA3-4948-AC4A-4DE5B405F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t-EE" dirty="0"/>
              <a:t>Startide ehitamine</a:t>
            </a:r>
          </a:p>
          <a:p>
            <a:r>
              <a:rPr lang="et-EE" dirty="0"/>
              <a:t>Stardikellad</a:t>
            </a:r>
          </a:p>
          <a:p>
            <a:r>
              <a:rPr lang="et-EE" dirty="0"/>
              <a:t>K-punkt (rajabrigaad või stardibrigaad)</a:t>
            </a:r>
          </a:p>
          <a:p>
            <a:r>
              <a:rPr lang="et-EE" dirty="0"/>
              <a:t>Si-pulkade kontroll (võistlejale võiks ju julmalt DQ panna, aga see pole kellegi huvides)</a:t>
            </a:r>
          </a:p>
          <a:p>
            <a:r>
              <a:rPr lang="et-EE" dirty="0"/>
              <a:t>Kaartide väljapanek + tagavarakaardid</a:t>
            </a:r>
          </a:p>
          <a:p>
            <a:r>
              <a:rPr lang="et-EE" dirty="0"/>
              <a:t>Varu pulgad</a:t>
            </a:r>
          </a:p>
          <a:p>
            <a:r>
              <a:rPr lang="et-EE" dirty="0"/>
              <a:t>Avatud rada</a:t>
            </a:r>
          </a:p>
          <a:p>
            <a:r>
              <a:rPr lang="et-EE" dirty="0"/>
              <a:t>Mittestartinute info ajavõtule (mitmed asjad siin on saanud tarkvaraliselt päris hea lahenduse)</a:t>
            </a:r>
          </a:p>
        </p:txBody>
      </p:sp>
    </p:spTree>
    <p:extLst>
      <p:ext uri="{BB962C8B-B14F-4D97-AF65-F5344CB8AC3E}">
        <p14:creationId xmlns:p14="http://schemas.microsoft.com/office/powerpoint/2010/main" val="2138624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B7268-2223-49F0-BAFD-5EFC707B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Finiš + ajavõtt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671D1-79EB-4CAC-BD31-48C3CC2F1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840"/>
            <a:ext cx="10515600" cy="5383160"/>
          </a:xfrm>
        </p:spPr>
        <p:txBody>
          <a:bodyPr>
            <a:normAutofit lnSpcReduction="10000"/>
          </a:bodyPr>
          <a:lstStyle/>
          <a:p>
            <a:r>
              <a:rPr lang="et-EE" dirty="0"/>
              <a:t>Ajavõtu ülesseadmine</a:t>
            </a:r>
          </a:p>
          <a:p>
            <a:r>
              <a:rPr lang="et-EE" dirty="0"/>
              <a:t>Kellade sünkroniseerimine</a:t>
            </a:r>
          </a:p>
          <a:p>
            <a:r>
              <a:rPr lang="et-EE" dirty="0"/>
              <a:t>(Otse)tulemuste väljastamine – otsetulemustel on mõtet ainult siis, kui rajameister sellega arvestab.</a:t>
            </a:r>
          </a:p>
          <a:p>
            <a:r>
              <a:rPr lang="et-EE" dirty="0"/>
              <a:t>Ametlikud tulemused internetti (võistluse kodulehekülg ja EOL).</a:t>
            </a:r>
          </a:p>
          <a:p>
            <a:endParaRPr lang="et-EE" dirty="0"/>
          </a:p>
          <a:p>
            <a:r>
              <a:rPr lang="et-EE" dirty="0"/>
              <a:t>Finiši ehitus.</a:t>
            </a:r>
          </a:p>
          <a:p>
            <a:r>
              <a:rPr lang="et-EE" dirty="0"/>
              <a:t>Kaartide </a:t>
            </a:r>
            <a:r>
              <a:rPr lang="et-EE" dirty="0" err="1"/>
              <a:t>ärakorjamine</a:t>
            </a:r>
            <a:r>
              <a:rPr lang="et-EE" dirty="0"/>
              <a:t>.</a:t>
            </a:r>
          </a:p>
          <a:p>
            <a:r>
              <a:rPr lang="et-EE" dirty="0"/>
              <a:t>Tulemused keskuses.</a:t>
            </a:r>
          </a:p>
          <a:p>
            <a:r>
              <a:rPr lang="et-EE" dirty="0"/>
              <a:t>Jootmine</a:t>
            </a:r>
          </a:p>
          <a:p>
            <a:r>
              <a:rPr lang="et-EE" dirty="0"/>
              <a:t>Esmane emotsioon probleemide korral tuleb tavaliselt siin.</a:t>
            </a:r>
          </a:p>
        </p:txBody>
      </p:sp>
    </p:spTree>
    <p:extLst>
      <p:ext uri="{BB962C8B-B14F-4D97-AF65-F5344CB8AC3E}">
        <p14:creationId xmlns:p14="http://schemas.microsoft.com/office/powerpoint/2010/main" val="299945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928F7-3066-4D7C-B6AA-3341C2357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Tutvustus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BB93D-F003-4BFD-A31F-63A505BE6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Sven Oras</a:t>
            </a:r>
          </a:p>
          <a:p>
            <a:r>
              <a:rPr lang="et-EE" dirty="0"/>
              <a:t>EMV tavarada peakorraldaja 2013 ja 2016</a:t>
            </a:r>
          </a:p>
          <a:p>
            <a:r>
              <a:rPr lang="et-EE" dirty="0"/>
              <a:t>Ilves-3 peakorraldaja 2015, 2017, 2018, 2019</a:t>
            </a:r>
          </a:p>
          <a:p>
            <a:r>
              <a:rPr lang="et-EE" dirty="0"/>
              <a:t>+ Mitu korda rajameister ja igasugu muud tööd võistluskeskuses.</a:t>
            </a:r>
          </a:p>
        </p:txBody>
      </p:sp>
    </p:spTree>
    <p:extLst>
      <p:ext uri="{BB962C8B-B14F-4D97-AF65-F5344CB8AC3E}">
        <p14:creationId xmlns:p14="http://schemas.microsoft.com/office/powerpoint/2010/main" val="4173419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20086-9347-4F99-8F60-5BA6E11F2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Autasustamine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3A301-995C-4B63-B7D2-7C1633480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EMV puhul tulevad auhinnad EOL käest (medalid ja diplomid). MN21A radadele peate ikka ise hankima.</a:t>
            </a:r>
          </a:p>
          <a:p>
            <a:r>
              <a:rPr lang="et-EE" dirty="0"/>
              <a:t>Ülejäänud võistlustel on auhinnad Teie mure. Hankige vastavalt eelarvele.</a:t>
            </a:r>
          </a:p>
          <a:p>
            <a:endParaRPr lang="et-EE" dirty="0"/>
          </a:p>
          <a:p>
            <a:r>
              <a:rPr lang="et-EE" dirty="0"/>
              <a:t>Koostöö huvides võib otsida mõne kohaliku vallavanema/linnapea autasustamiseks. Kui ei saa, siis jääb see au peakorraldajale</a:t>
            </a:r>
          </a:p>
        </p:txBody>
      </p:sp>
    </p:spTree>
    <p:extLst>
      <p:ext uri="{BB962C8B-B14F-4D97-AF65-F5344CB8AC3E}">
        <p14:creationId xmlns:p14="http://schemas.microsoft.com/office/powerpoint/2010/main" val="890567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ED3D9-B68E-4A69-9A8F-E491DC88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Pärast võistlust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FC0F3-2D03-414A-8FDD-D3F665BEA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/>
              <a:t>Eelarve korda.</a:t>
            </a:r>
            <a:endParaRPr lang="et-EE" dirty="0"/>
          </a:p>
          <a:p>
            <a:r>
              <a:rPr lang="et-EE" dirty="0"/>
              <a:t>Abiliste ja võistlejate tänamine.</a:t>
            </a:r>
          </a:p>
          <a:p>
            <a:r>
              <a:rPr lang="et-EE" dirty="0"/>
              <a:t>Tulemused EOL kalendrisse.</a:t>
            </a:r>
          </a:p>
          <a:p>
            <a:r>
              <a:rPr lang="et-EE" dirty="0"/>
              <a:t>Varustus hooldada ja tagastada kui renditud/laenatud.</a:t>
            </a:r>
          </a:p>
          <a:p>
            <a:r>
              <a:rPr lang="et-EE" dirty="0"/>
              <a:t>Kokkuvõte heast ja veast.</a:t>
            </a:r>
          </a:p>
        </p:txBody>
      </p:sp>
    </p:spTree>
    <p:extLst>
      <p:ext uri="{BB962C8B-B14F-4D97-AF65-F5344CB8AC3E}">
        <p14:creationId xmlns:p14="http://schemas.microsoft.com/office/powerpoint/2010/main" val="3039443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41C94-AD1C-4146-ACC9-FEB693AC4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Kokkuvõte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825D5-C88B-445D-BB1B-DB2AF473F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Lugege läbi reeglid!!!</a:t>
            </a:r>
          </a:p>
          <a:p>
            <a:r>
              <a:rPr lang="et-EE" dirty="0"/>
              <a:t>Koostage meeskonnad ja leppige kokku, kes mida teeb. On palju asju, mis võivad mitme valdkonna töö olla. Parimal juhul teevad mõlemad, halvimal ei tee kumbki.</a:t>
            </a:r>
          </a:p>
          <a:p>
            <a:r>
              <a:rPr lang="et-EE" dirty="0"/>
              <a:t>Usalda, kuid kontrolli.</a:t>
            </a:r>
          </a:p>
          <a:p>
            <a:endParaRPr lang="et-EE" dirty="0"/>
          </a:p>
          <a:p>
            <a:endParaRPr lang="et-EE" dirty="0"/>
          </a:p>
          <a:p>
            <a:r>
              <a:rPr lang="et-EE" dirty="0"/>
              <a:t>Radadest räägime järgmises tunnis </a:t>
            </a:r>
            <a:r>
              <a:rPr lang="et-EE" dirty="0">
                <a:sym typeface="Wingdings" panose="05000000000000000000" pitchFamily="2" charset="2"/>
              </a:rPr>
              <a:t></a:t>
            </a: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2133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06CC-BE43-4849-B79C-285B1B6C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Mis on peakorraldaja ülesanded?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E58-5936-4669-A9EE-0790486BB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Meeskondade komplekteerimine ja (koos)töö juhtimine</a:t>
            </a:r>
          </a:p>
          <a:p>
            <a:r>
              <a:rPr lang="et-EE" dirty="0"/>
              <a:t>Eelarve koostamine ja täitmine</a:t>
            </a:r>
          </a:p>
          <a:p>
            <a:r>
              <a:rPr lang="et-EE" dirty="0"/>
              <a:t>Kooskõlastuste sõlmimine</a:t>
            </a:r>
          </a:p>
          <a:p>
            <a:r>
              <a:rPr lang="et-EE" dirty="0"/>
              <a:t>Võistluse kohta info avaldamine ja suhtlus võistlejatega</a:t>
            </a:r>
          </a:p>
          <a:p>
            <a:r>
              <a:rPr lang="et-EE" dirty="0"/>
              <a:t>Keskuse ehitus – korraldajatele töökeskkonna ja sportlastele </a:t>
            </a:r>
            <a:r>
              <a:rPr lang="et-EE" i="1" dirty="0"/>
              <a:t>teenuste </a:t>
            </a:r>
            <a:r>
              <a:rPr lang="et-EE" dirty="0"/>
              <a:t>tagamine.</a:t>
            </a:r>
          </a:p>
          <a:p>
            <a:r>
              <a:rPr lang="et-EE" dirty="0"/>
              <a:t>…..</a:t>
            </a:r>
          </a:p>
          <a:p>
            <a:r>
              <a:rPr lang="et-EE" dirty="0"/>
              <a:t>Loomulikult ei saa kõike mis siin on peakorraldaja üksinda teha. Vaata esimest punkti.</a:t>
            </a:r>
          </a:p>
        </p:txBody>
      </p:sp>
    </p:spTree>
    <p:extLst>
      <p:ext uri="{BB962C8B-B14F-4D97-AF65-F5344CB8AC3E}">
        <p14:creationId xmlns:p14="http://schemas.microsoft.com/office/powerpoint/2010/main" val="283686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DB050-2DD9-4CB4-A317-A00DCC640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Millest alustada?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6B052-0CCB-4B51-A50C-AD0A54C52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hlinkClick r:id="rId2"/>
              </a:rPr>
              <a:t>Võistlusreeglid </a:t>
            </a:r>
            <a:r>
              <a:rPr lang="et-EE" dirty="0"/>
              <a:t>– lugege läbi. Algusest lõpuni. Ainult 35,5 lk.</a:t>
            </a:r>
          </a:p>
          <a:p>
            <a:r>
              <a:rPr lang="et-EE" dirty="0"/>
              <a:t>Reeglid on ausa spordi aluseks.</a:t>
            </a:r>
          </a:p>
          <a:p>
            <a:endParaRPr lang="et-EE" dirty="0"/>
          </a:p>
          <a:p>
            <a:r>
              <a:rPr lang="et-EE" dirty="0"/>
              <a:t>Soovitage oma korraldajatel ka lugeda.</a:t>
            </a:r>
          </a:p>
        </p:txBody>
      </p:sp>
    </p:spTree>
    <p:extLst>
      <p:ext uri="{BB962C8B-B14F-4D97-AF65-F5344CB8AC3E}">
        <p14:creationId xmlns:p14="http://schemas.microsoft.com/office/powerpoint/2010/main" val="1048760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82C3D-0250-4024-AFA5-E523E4831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Natuke „ebapopulaarne“ väide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9734D-7FFB-426E-A211-C35BEBB2B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Orienteerumisvõistlusel on 3 komponenti, mis peavad olema peensusteni korras.</a:t>
            </a:r>
          </a:p>
          <a:p>
            <a:pPr lvl="1"/>
            <a:r>
              <a:rPr lang="et-EE" dirty="0"/>
              <a:t>Kaart</a:t>
            </a:r>
          </a:p>
          <a:p>
            <a:pPr lvl="1"/>
            <a:r>
              <a:rPr lang="et-EE" dirty="0"/>
              <a:t>Rada</a:t>
            </a:r>
          </a:p>
          <a:p>
            <a:pPr lvl="1"/>
            <a:r>
              <a:rPr lang="et-EE" dirty="0"/>
              <a:t>Ajavõtt</a:t>
            </a:r>
          </a:p>
          <a:p>
            <a:r>
              <a:rPr lang="et-EE" dirty="0"/>
              <a:t>Kõik muu tuleb juurde kui ülemised 3 on täidetud. </a:t>
            </a:r>
          </a:p>
        </p:txBody>
      </p:sp>
    </p:spTree>
    <p:extLst>
      <p:ext uri="{BB962C8B-B14F-4D97-AF65-F5344CB8AC3E}">
        <p14:creationId xmlns:p14="http://schemas.microsoft.com/office/powerpoint/2010/main" val="100825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11B5-5815-4185-99CC-8D8F45EB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Visioon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ACD1F-62AB-4F4E-B214-3034BE534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/>
          <a:lstStyle/>
          <a:p>
            <a:r>
              <a:rPr lang="et-EE" u="sng" dirty="0"/>
              <a:t>Mille pärast te korraldate seda üritust? </a:t>
            </a:r>
          </a:p>
          <a:p>
            <a:r>
              <a:rPr lang="et-EE" i="1" dirty="0"/>
              <a:t>Teha väga hea võistlus on väga halb põhjus.</a:t>
            </a:r>
          </a:p>
          <a:p>
            <a:r>
              <a:rPr lang="et-EE" dirty="0"/>
              <a:t>Kasumlik korraldajale.</a:t>
            </a:r>
          </a:p>
          <a:p>
            <a:r>
              <a:rPr lang="et-EE" dirty="0"/>
              <a:t>Meeldiv võistlejale.</a:t>
            </a:r>
          </a:p>
          <a:p>
            <a:r>
              <a:rPr lang="et-EE" dirty="0"/>
              <a:t>Meeldiv korraldajale.</a:t>
            </a:r>
          </a:p>
          <a:p>
            <a:r>
              <a:rPr lang="et-EE" dirty="0"/>
              <a:t>Muidu jääks ära.</a:t>
            </a:r>
          </a:p>
          <a:p>
            <a:r>
              <a:rPr lang="et-EE" dirty="0"/>
              <a:t>………</a:t>
            </a:r>
          </a:p>
          <a:p>
            <a:r>
              <a:rPr lang="et-EE" dirty="0"/>
              <a:t>Kõik eelnimetatud või kombinatsioon nendest.</a:t>
            </a:r>
          </a:p>
          <a:p>
            <a:r>
              <a:rPr lang="et-EE" dirty="0"/>
              <a:t>Kui peakorraldajal ei ole soovi võistlust teha, miks peaks keegi appi tulema?</a:t>
            </a:r>
          </a:p>
        </p:txBody>
      </p:sp>
    </p:spTree>
    <p:extLst>
      <p:ext uri="{BB962C8B-B14F-4D97-AF65-F5344CB8AC3E}">
        <p14:creationId xmlns:p14="http://schemas.microsoft.com/office/powerpoint/2010/main" val="141514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A2CB-DF05-4628-A14F-1B3CF63A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Eelarve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A6CEF-609C-450D-B219-FCBACCF48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r>
              <a:rPr lang="et-EE" dirty="0"/>
              <a:t>Eelarve = tulud + kulud</a:t>
            </a:r>
          </a:p>
          <a:p>
            <a:endParaRPr lang="et-EE" dirty="0"/>
          </a:p>
          <a:p>
            <a:r>
              <a:rPr lang="et-EE" dirty="0"/>
              <a:t>Visioon (mida soovite teha) + eelarve (mida saate teha) = reaalsus (võistlus).</a:t>
            </a:r>
          </a:p>
          <a:p>
            <a:endParaRPr lang="et-EE" dirty="0"/>
          </a:p>
          <a:p>
            <a:r>
              <a:rPr lang="et-EE" dirty="0"/>
              <a:t>Kui visioon on suurem kui eelarve, siis tuleb kas eelarvet suurendada või visiooni kärpida (või mõlemat).</a:t>
            </a:r>
          </a:p>
        </p:txBody>
      </p:sp>
    </p:spTree>
    <p:extLst>
      <p:ext uri="{BB962C8B-B14F-4D97-AF65-F5344CB8AC3E}">
        <p14:creationId xmlns:p14="http://schemas.microsoft.com/office/powerpoint/2010/main" val="326740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F283C-FD66-48A4-9401-0B7205716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Tulud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3C5C3-2229-4A36-9F97-3F07E5A15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700018" cy="5032375"/>
          </a:xfrm>
        </p:spPr>
        <p:txBody>
          <a:bodyPr>
            <a:normAutofit/>
          </a:bodyPr>
          <a:lstStyle/>
          <a:p>
            <a:r>
              <a:rPr lang="et-EE" dirty="0"/>
              <a:t>Stardimaksud</a:t>
            </a:r>
          </a:p>
          <a:p>
            <a:r>
              <a:rPr lang="et-EE" dirty="0"/>
              <a:t>Toetused</a:t>
            </a:r>
          </a:p>
          <a:p>
            <a:pPr lvl="1"/>
            <a:r>
              <a:rPr lang="et-EE" dirty="0"/>
              <a:t>Kultuurkapital (4 korda aastas)</a:t>
            </a:r>
          </a:p>
          <a:p>
            <a:pPr lvl="1"/>
            <a:r>
              <a:rPr lang="et-EE" dirty="0"/>
              <a:t>Kohalik omavalitsus (eelarve kinnitatakse aasta varem)</a:t>
            </a:r>
          </a:p>
          <a:p>
            <a:pPr lvl="1"/>
            <a:r>
              <a:rPr lang="et-EE" dirty="0"/>
              <a:t>Maakonna Spordiliit (Tartumaal 1 kord aastas)</a:t>
            </a:r>
          </a:p>
          <a:p>
            <a:r>
              <a:rPr lang="et-EE" dirty="0"/>
              <a:t>Sponsorlus</a:t>
            </a:r>
          </a:p>
          <a:p>
            <a:pPr lvl="1"/>
            <a:r>
              <a:rPr lang="et-EE" dirty="0"/>
              <a:t>Võõra inimese käest on võrdlemisi raske saada.</a:t>
            </a:r>
          </a:p>
          <a:p>
            <a:pPr lvl="1"/>
            <a:r>
              <a:rPr lang="et-EE" dirty="0"/>
              <a:t>Küsijaid on palju – mida te vastu saate anda, mida teised ei suuda?</a:t>
            </a:r>
          </a:p>
          <a:p>
            <a:endParaRPr lang="et-EE" dirty="0"/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1E3F45FD-79DB-4BBD-802F-11A8B511E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218" y="0"/>
            <a:ext cx="5653782" cy="46029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D4D665-72FE-47C7-A91D-7D8F4B087F29}"/>
              </a:ext>
            </a:extLst>
          </p:cNvPr>
          <p:cNvSpPr txBox="1"/>
          <p:nvPr/>
        </p:nvSpPr>
        <p:spPr>
          <a:xfrm>
            <a:off x="9484962" y="4301134"/>
            <a:ext cx="2514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Allikas: </a:t>
            </a:r>
            <a:r>
              <a:rPr lang="et-EE" dirty="0" err="1"/>
              <a:t>Xdream</a:t>
            </a:r>
            <a:r>
              <a:rPr lang="et-EE" dirty="0"/>
              <a:t>-i foorum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E3FDF6-C9AB-41FD-812B-385F248DD0E2}"/>
              </a:ext>
            </a:extLst>
          </p:cNvPr>
          <p:cNvSpPr txBox="1"/>
          <p:nvPr/>
        </p:nvSpPr>
        <p:spPr>
          <a:xfrm>
            <a:off x="7164031" y="6123543"/>
            <a:ext cx="2624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PS tulu ei pea olema raha.</a:t>
            </a:r>
          </a:p>
        </p:txBody>
      </p:sp>
    </p:spTree>
    <p:extLst>
      <p:ext uri="{BB962C8B-B14F-4D97-AF65-F5344CB8AC3E}">
        <p14:creationId xmlns:p14="http://schemas.microsoft.com/office/powerpoint/2010/main" val="244543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39FB3-89A7-47FE-9858-966B45042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Kuludest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5C663-DFD2-4108-9453-207E5798B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482"/>
            <a:ext cx="10515600" cy="5520518"/>
          </a:xfrm>
        </p:spPr>
        <p:txBody>
          <a:bodyPr>
            <a:normAutofit lnSpcReduction="10000"/>
          </a:bodyPr>
          <a:lstStyle/>
          <a:p>
            <a:r>
              <a:rPr lang="et-EE" u="sng" dirty="0"/>
              <a:t>Kaart on kõige suurem kulu.</a:t>
            </a:r>
          </a:p>
          <a:p>
            <a:r>
              <a:rPr lang="et-EE" dirty="0"/>
              <a:t>Seejärel EOL maks (eestikate ja 3-päevase võistluse puhul)</a:t>
            </a:r>
          </a:p>
          <a:p>
            <a:r>
              <a:rPr lang="et-EE" dirty="0"/>
              <a:t>Radade tegemine.</a:t>
            </a:r>
          </a:p>
          <a:p>
            <a:r>
              <a:rPr lang="et-EE" dirty="0"/>
              <a:t>Ekraan (kui on võistlusel).</a:t>
            </a:r>
          </a:p>
          <a:p>
            <a:pPr marL="0" indent="0">
              <a:buNone/>
            </a:pPr>
            <a:r>
              <a:rPr lang="et-EE" dirty="0"/>
              <a:t>Edasi tulevad väiksemad summad, mis võivad suureks paisuda</a:t>
            </a:r>
          </a:p>
          <a:p>
            <a:r>
              <a:rPr lang="et-EE" dirty="0"/>
              <a:t>Ehitus.</a:t>
            </a:r>
          </a:p>
          <a:p>
            <a:r>
              <a:rPr lang="et-EE" dirty="0"/>
              <a:t>Välikäimlad (sõltub kogusest ja päevade arvust) ca 1 kabiin 50 inimese kohta.</a:t>
            </a:r>
          </a:p>
          <a:p>
            <a:r>
              <a:rPr lang="et-EE" dirty="0"/>
              <a:t>Korraldajate toit, majutus.</a:t>
            </a:r>
          </a:p>
          <a:p>
            <a:r>
              <a:rPr lang="et-EE" dirty="0"/>
              <a:t>Ajavõtt.</a:t>
            </a:r>
          </a:p>
          <a:p>
            <a:r>
              <a:rPr lang="et-EE" dirty="0"/>
              <a:t>Varustuse rent (kui vaja).</a:t>
            </a:r>
          </a:p>
          <a:p>
            <a:r>
              <a:rPr lang="et-EE" dirty="0"/>
              <a:t>Auhinnad.</a:t>
            </a:r>
          </a:p>
        </p:txBody>
      </p:sp>
    </p:spTree>
    <p:extLst>
      <p:ext uri="{BB962C8B-B14F-4D97-AF65-F5344CB8AC3E}">
        <p14:creationId xmlns:p14="http://schemas.microsoft.com/office/powerpoint/2010/main" val="1616710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929</Words>
  <Application>Microsoft Office PowerPoint</Application>
  <PresentationFormat>Widescreen</PresentationFormat>
  <Paragraphs>183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Peakorraldaja orienteerumisvõistlusel</vt:lpstr>
      <vt:lpstr>Tutvustus</vt:lpstr>
      <vt:lpstr>Mis on peakorraldaja ülesanded?</vt:lpstr>
      <vt:lpstr>Millest alustada?</vt:lpstr>
      <vt:lpstr>Natuke „ebapopulaarne“ väide</vt:lpstr>
      <vt:lpstr>Visioon</vt:lpstr>
      <vt:lpstr>Eelarve</vt:lpstr>
      <vt:lpstr>Tulud</vt:lpstr>
      <vt:lpstr>Kuludest</vt:lpstr>
      <vt:lpstr>Teave võistluse kohta</vt:lpstr>
      <vt:lpstr>Keskus</vt:lpstr>
      <vt:lpstr>PowerPoint Presentation</vt:lpstr>
      <vt:lpstr>Meeskonna koostamine</vt:lpstr>
      <vt:lpstr>Meeskondade töö enne võistlust</vt:lpstr>
      <vt:lpstr>Meeskondade töö võistluse ajal</vt:lpstr>
      <vt:lpstr>Ehitus</vt:lpstr>
      <vt:lpstr>Sekretariaat</vt:lpstr>
      <vt:lpstr>Start</vt:lpstr>
      <vt:lpstr>Finiš + ajavõtt</vt:lpstr>
      <vt:lpstr>Autasustamine</vt:lpstr>
      <vt:lpstr>Pärast võistlust</vt:lpstr>
      <vt:lpstr>Kokkuvõte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Peakorraldaja orienteerumisvõistlusel</dc:title>
  <dc:creator>Sven Oras</dc:creator>
  <cp:lastModifiedBy>Sven Oras</cp:lastModifiedBy>
  <cp:revision>48</cp:revision>
  <dcterms:created xsi:type="dcterms:W3CDTF">2019-10-27T14:00:18Z</dcterms:created>
  <dcterms:modified xsi:type="dcterms:W3CDTF">2019-11-16T09:16:12Z</dcterms:modified>
</cp:coreProperties>
</file>